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5" r:id="rId4"/>
    <p:sldId id="264" r:id="rId5"/>
    <p:sldId id="260" r:id="rId6"/>
    <p:sldId id="261" r:id="rId7"/>
    <p:sldId id="266" r:id="rId8"/>
    <p:sldId id="262" r:id="rId9"/>
    <p:sldId id="267" r:id="rId10"/>
    <p:sldId id="268" r:id="rId11"/>
    <p:sldId id="269" r:id="rId12"/>
    <p:sldId id="277" r:id="rId13"/>
    <p:sldId id="271" r:id="rId14"/>
    <p:sldId id="274" r:id="rId15"/>
    <p:sldId id="278" r:id="rId16"/>
    <p:sldId id="279" r:id="rId17"/>
    <p:sldId id="280" r:id="rId18"/>
    <p:sldId id="270" r:id="rId19"/>
    <p:sldId id="272" r:id="rId20"/>
    <p:sldId id="273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36ED-18DB-46F0-A5B8-BC6D0A5EA71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E2B1-4C90-4D89-9D70-443E7B4E3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7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3C6E2E-7DE8-4E5E-8564-BDBBCAA1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834" y="3102123"/>
            <a:ext cx="10515600" cy="9896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31197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AF6D5-4C72-4FC8-BDED-C70CA99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4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C0A54C-0574-45EF-9069-558AA69C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7" r:id="rId3"/>
    <p:sldLayoutId id="214748367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73C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AADE9C-0ACD-4583-B448-11AC3709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42" y="2570677"/>
            <a:ext cx="10515600" cy="98965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«Автоматизация поставленных звуков с применением STEM технологий»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0C6A64-6E93-4248-914B-301C83C90AE1}"/>
              </a:ext>
            </a:extLst>
          </p:cNvPr>
          <p:cNvSpPr txBox="1"/>
          <p:nvPr/>
        </p:nvSpPr>
        <p:spPr>
          <a:xfrm>
            <a:off x="4987505" y="4722484"/>
            <a:ext cx="6813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Учителя-логопеды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«СОШ имени М.Ю. Лермонтова» корпус 1-18       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Сметанникова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Виктория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Раильевна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Митрофанова Анастасия Сергеевна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4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989395"/>
          </a:xfrm>
        </p:spPr>
        <p:txBody>
          <a:bodyPr/>
          <a:lstStyle/>
          <a:p>
            <a:r>
              <a:rPr lang="ru-RU" dirty="0"/>
              <a:t>МАТЕМАТИЧЕСКОЕ РАЗВИТИЕ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600"/>
              <a:t>Весёлый счёт</a:t>
            </a:r>
            <a:endParaRPr lang="ru-RU" sz="3600" dirty="0"/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600" dirty="0"/>
              <a:t>Лого-примеры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D6E54E-503B-4BB9-A468-AE0424DE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24" y="1864659"/>
            <a:ext cx="3982217" cy="39822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724E3-E48A-4D9F-BEEC-25F9FB4F5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2" y="3710855"/>
            <a:ext cx="2420469" cy="17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4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11"/>
            <a:ext cx="10515600" cy="989395"/>
          </a:xfrm>
        </p:spPr>
        <p:txBody>
          <a:bodyPr/>
          <a:lstStyle/>
          <a:p>
            <a:r>
              <a:rPr lang="ru-RU" dirty="0"/>
              <a:t>Эксперименты с живой и неживой природой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Фонетические опыты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Лаборатория звуков</a:t>
            </a:r>
          </a:p>
          <a:p>
            <a:pPr lvl="0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8E9BFF-6FD5-4C42-9CA6-18C0468D1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6"/>
          <a:stretch/>
        </p:blipFill>
        <p:spPr>
          <a:xfrm>
            <a:off x="6696634" y="1975123"/>
            <a:ext cx="4646853" cy="381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FF0AF9-A59C-4CFF-9940-2D27CC9EF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7" y="3429000"/>
            <a:ext cx="3779093" cy="22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60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78"/>
            <a:ext cx="10515600" cy="989395"/>
          </a:xfrm>
        </p:spPr>
        <p:txBody>
          <a:bodyPr/>
          <a:lstStyle/>
          <a:p>
            <a:r>
              <a:rPr lang="ru-RU" dirty="0"/>
              <a:t>ДАРЫ ФРЁБЕЛЯ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F9FA6E-E464-4FF3-895B-53CB1079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1147273"/>
            <a:ext cx="7109012" cy="53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6"/>
            <a:ext cx="10515600" cy="989395"/>
          </a:xfrm>
        </p:spPr>
        <p:txBody>
          <a:bodyPr/>
          <a:lstStyle/>
          <a:p>
            <a:r>
              <a:rPr lang="ru-RU" dirty="0"/>
              <a:t>Дидактическая система </a:t>
            </a:r>
            <a:r>
              <a:rPr lang="ru-RU" dirty="0" err="1"/>
              <a:t>Ф.Фрёбеля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595021"/>
            <a:ext cx="63198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Шерстяные (текстильные) мячики на нитках;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Основные тела;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Восемь маленьких кубиков, объединенных в один большой «куб из кубиков»;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Восемь плашек в виде прямоугольных брусков, которые складываются в куб - «куб из брусков»;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Кубики и призмы;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Кубики, столбики, кирпичики.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F73323-B710-4312-9258-2EFC744F1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60" y="2106706"/>
            <a:ext cx="4657422" cy="2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78"/>
            <a:ext cx="10515600" cy="989395"/>
          </a:xfrm>
        </p:spPr>
        <p:txBody>
          <a:bodyPr/>
          <a:lstStyle/>
          <a:p>
            <a:r>
              <a:rPr lang="ru-RU" dirty="0"/>
              <a:t>ДАРЫ ФРЁБЕЛЯ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9B686F3-AAD1-4B1A-9272-337BFC14E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977153"/>
            <a:ext cx="3677771" cy="49036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F97C702-3547-4F6F-B331-D276E44F9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90" y="977153"/>
            <a:ext cx="3677771" cy="49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78"/>
            <a:ext cx="10515600" cy="989395"/>
          </a:xfrm>
        </p:spPr>
        <p:txBody>
          <a:bodyPr/>
          <a:lstStyle/>
          <a:p>
            <a:r>
              <a:rPr lang="ru-RU" dirty="0"/>
              <a:t>ДАРЫ ФРЁБЕЛЯ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D21992-6572-4231-B0BA-2A927DF92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96" y="1217496"/>
            <a:ext cx="3274359" cy="43658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18FEB2-592C-43D6-8CE5-3B9DCD2E2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217496"/>
            <a:ext cx="3396660" cy="4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78"/>
            <a:ext cx="10515600" cy="989395"/>
          </a:xfrm>
        </p:spPr>
        <p:txBody>
          <a:bodyPr/>
          <a:lstStyle/>
          <a:p>
            <a:r>
              <a:rPr lang="ru-RU" dirty="0"/>
              <a:t>ДАРЫ ФРЁБЕЛЯ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879375-0268-4460-BFA3-3C2E8AAA9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169894"/>
            <a:ext cx="3388659" cy="4518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BEBCC72-402F-4362-8475-42CD7DA37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2" y="1169893"/>
            <a:ext cx="3388659" cy="45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78"/>
            <a:ext cx="10515600" cy="989395"/>
          </a:xfrm>
        </p:spPr>
        <p:txBody>
          <a:bodyPr/>
          <a:lstStyle/>
          <a:p>
            <a:r>
              <a:rPr lang="ru-RU" dirty="0"/>
              <a:t>ДАРЫ ФРЁБЕЛЯ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BC28A99-917D-492D-B67A-B5AAF248E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44" y="891988"/>
            <a:ext cx="3805518" cy="50740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2EC753A-C003-4FAE-8A4A-40479E86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1988"/>
            <a:ext cx="3805519" cy="5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8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11"/>
            <a:ext cx="10515600" cy="989395"/>
          </a:xfrm>
        </p:spPr>
        <p:txBody>
          <a:bodyPr/>
          <a:lstStyle/>
          <a:p>
            <a:r>
              <a:rPr lang="ru-RU" dirty="0"/>
              <a:t>РОБОТОТЕХНИКА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Мини-робот «Умная пчела»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3</a:t>
            </a:r>
            <a:r>
              <a:rPr lang="en-GB" sz="3200" dirty="0"/>
              <a:t>D </a:t>
            </a:r>
            <a:r>
              <a:rPr lang="ru-RU" sz="3200" dirty="0"/>
              <a:t>ручка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70128F-BEFD-424D-8E6D-4D85A318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81" y="2279994"/>
            <a:ext cx="4913219" cy="3270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BF16C6-9DC6-4544-B168-0CAF4169B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3239621"/>
            <a:ext cx="2303929" cy="2303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65CFE0-A82A-4330-8088-498DC11E9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3" y="3279961"/>
            <a:ext cx="2223247" cy="2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11"/>
            <a:ext cx="10515600" cy="989395"/>
          </a:xfrm>
        </p:spPr>
        <p:txBody>
          <a:bodyPr/>
          <a:lstStyle/>
          <a:p>
            <a:r>
              <a:rPr lang="en-GB" dirty="0"/>
              <a:t>LEGO-</a:t>
            </a:r>
            <a:r>
              <a:rPr lang="ru-RU" dirty="0"/>
              <a:t>КОНСТРУИРОВАНИЕ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Звуковой коврик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Волшебные кубики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Башенки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A99885-38E5-4B13-91AB-70F113832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44" y="2330824"/>
            <a:ext cx="5904849" cy="31846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C85535-4518-4206-B3BD-F92F0BC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9" b="13845"/>
          <a:stretch/>
        </p:blipFill>
        <p:spPr>
          <a:xfrm>
            <a:off x="657313" y="3653342"/>
            <a:ext cx="4364254" cy="219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34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GB" dirty="0"/>
              <a:t>STE(A)M-</a:t>
            </a:r>
            <a:r>
              <a:rPr lang="ru-RU" dirty="0"/>
              <a:t>технология?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5AE812-8AD3-4557-8047-0DFE8327C394}"/>
              </a:ext>
            </a:extLst>
          </p:cNvPr>
          <p:cNvSpPr txBox="1"/>
          <p:nvPr/>
        </p:nvSpPr>
        <p:spPr>
          <a:xfrm>
            <a:off x="648436" y="2539999"/>
            <a:ext cx="5069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2800" dirty="0" err="1"/>
              <a:t>cience</a:t>
            </a:r>
            <a:r>
              <a:rPr lang="ru-RU" sz="2800" dirty="0"/>
              <a:t> - наука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ru-RU" sz="2800" dirty="0" err="1"/>
              <a:t>echnology</a:t>
            </a:r>
            <a:r>
              <a:rPr lang="ru-RU" sz="2800" dirty="0"/>
              <a:t>  - технология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ru-RU" sz="2800" dirty="0" err="1"/>
              <a:t>ngineering</a:t>
            </a:r>
            <a:r>
              <a:rPr lang="ru-RU" sz="2800" dirty="0"/>
              <a:t> - инженерное дело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ru-RU" sz="2800" dirty="0" err="1"/>
              <a:t>rts</a:t>
            </a:r>
            <a:r>
              <a:rPr lang="ru-RU" sz="2800" dirty="0"/>
              <a:t> </a:t>
            </a:r>
            <a:r>
              <a:rPr lang="en-GB" sz="2800" dirty="0"/>
              <a:t>- </a:t>
            </a:r>
            <a:r>
              <a:rPr lang="ru-RU" sz="2800" dirty="0"/>
              <a:t>искусство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2800" dirty="0"/>
              <a:t>athematics - </a:t>
            </a:r>
            <a:r>
              <a:rPr lang="ru-RU" sz="2800" dirty="0"/>
              <a:t>математика</a:t>
            </a:r>
            <a:endParaRPr lang="ru-RU" sz="2800" dirty="0">
              <a:solidFill>
                <a:srgbClr val="373C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08F044-2055-4FAB-9C8F-F53C7066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5991"/>
            <a:ext cx="5447564" cy="4085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29ECEF-307F-42E5-BC82-6C28B163F02E}"/>
              </a:ext>
            </a:extLst>
          </p:cNvPr>
          <p:cNvSpPr txBox="1"/>
          <p:nvPr/>
        </p:nvSpPr>
        <p:spPr>
          <a:xfrm>
            <a:off x="838200" y="1538045"/>
            <a:ext cx="398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Появилась в 2000гг.</a:t>
            </a:r>
          </a:p>
        </p:txBody>
      </p:sp>
    </p:spTree>
    <p:extLst>
      <p:ext uri="{BB962C8B-B14F-4D97-AF65-F5344CB8AC3E}">
        <p14:creationId xmlns:p14="http://schemas.microsoft.com/office/powerpoint/2010/main" val="479260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11"/>
            <a:ext cx="10515600" cy="989395"/>
          </a:xfrm>
        </p:spPr>
        <p:txBody>
          <a:bodyPr/>
          <a:lstStyle/>
          <a:p>
            <a:r>
              <a:rPr lang="ru-RU" dirty="0"/>
              <a:t>МУЛЬТИСТУДИЯ «Я ТВОРЮ МИР»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Скороговорки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Стихотворения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ru-RU" sz="3200" dirty="0"/>
              <a:t>Короткие истории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8A011C9-A68D-4219-8AD5-D7B73523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12" y="1912848"/>
            <a:ext cx="4195787" cy="389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DC5E18-0F99-4856-8BC4-B922E2173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44783"/>
            <a:ext cx="3720352" cy="232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67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417EA7-C8B2-40B3-9379-3367AD5FCE06}"/>
              </a:ext>
            </a:extLst>
          </p:cNvPr>
          <p:cNvSpPr txBox="1"/>
          <p:nvPr/>
        </p:nvSpPr>
        <p:spPr>
          <a:xfrm>
            <a:off x="5283200" y="2905780"/>
            <a:ext cx="417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699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45FE1B-7B2E-48BB-90DE-5EECDC73F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/>
          <a:stretch/>
        </p:blipFill>
        <p:spPr>
          <a:xfrm>
            <a:off x="1402976" y="913282"/>
            <a:ext cx="9386047" cy="58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1" y="2540000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Проект – основной вид деятельности.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Ведущие вопросы: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/>
              <a:t>«Что будет, если…»;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/>
              <a:t>«Что (как) сделать, чтобы…».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Продукт, как результат деятельности.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Междисциплинарный подход.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Естественные науки и технические дисциплины – в приоритете.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0FD428-A8A3-4A0E-8F03-6D3FFC392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1777900"/>
            <a:ext cx="2086050" cy="24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1" y="2540000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Развитие взаимодействия;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Развитие критического мышления;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Активизация познавательных процессов;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Поддержка активности и самостоятельности;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Развитие речи и интеллекта.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C4481C-1B7E-4B21-A0B2-13B21A09C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23" y="1455678"/>
            <a:ext cx="2321859" cy="232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54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STEAM-</a:t>
            </a:r>
            <a:r>
              <a:rPr lang="ru-RU" dirty="0"/>
              <a:t>технологию можно использовать для коррекции: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5AE812-8AD3-4557-8047-0DFE8327C394}"/>
              </a:ext>
            </a:extLst>
          </p:cNvPr>
          <p:cNvSpPr txBox="1"/>
          <p:nvPr/>
        </p:nvSpPr>
        <p:spPr>
          <a:xfrm>
            <a:off x="6521822" y="2513106"/>
            <a:ext cx="5069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Звукопроизношения;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Фонематики</a:t>
            </a: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Лексико-грамматической стороны;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Связной речи.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13FA77-A642-468A-B071-8955B321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851" y="2073748"/>
            <a:ext cx="5363453" cy="45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Наряду с речевыми проблемами, у детей наблюдается: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5AE812-8AD3-4557-8047-0DFE8327C394}"/>
              </a:ext>
            </a:extLst>
          </p:cNvPr>
          <p:cNvSpPr txBox="1"/>
          <p:nvPr/>
        </p:nvSpPr>
        <p:spPr>
          <a:xfrm>
            <a:off x="6521822" y="2513106"/>
            <a:ext cx="50695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ВПФ;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Моторная неловкость;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активности и интереса к занятиям;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Неумение выстраивать конструктивное взаимодействие со сверстниками.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C4B261-5376-432E-81A0-C94EAEA1D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2086962"/>
            <a:ext cx="6058976" cy="403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05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en-GB" dirty="0"/>
              <a:t>STEM</a:t>
            </a:r>
            <a:r>
              <a:rPr lang="ru-RU" dirty="0"/>
              <a:t>-подхода в логопедии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00828C-F81C-4C72-8F85-88422874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1" y="1677887"/>
            <a:ext cx="3457862" cy="289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CFC702-C1F1-476C-9E58-D4918727B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6" y="3684493"/>
            <a:ext cx="1905616" cy="2429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D1E4AF-218F-4BF0-BEE8-F33BAB8EB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0" y="1635330"/>
            <a:ext cx="3346766" cy="284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E5B2B97-02F4-405F-B2F7-3D88263718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r="19357" b="8627"/>
          <a:stretch/>
        </p:blipFill>
        <p:spPr>
          <a:xfrm>
            <a:off x="10102018" y="3262433"/>
            <a:ext cx="1632782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989395"/>
          </a:xfrm>
        </p:spPr>
        <p:txBody>
          <a:bodyPr/>
          <a:lstStyle/>
          <a:p>
            <a:r>
              <a:rPr lang="ru-RU" dirty="0"/>
              <a:t>МОДУЛИ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38200" y="1975123"/>
            <a:ext cx="5858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Математическое развитие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Эксперименты с живой и неживой природой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Дидактическая система </a:t>
            </a:r>
            <a:r>
              <a:rPr lang="ru-RU" sz="2800" dirty="0" err="1"/>
              <a:t>Фрёбеля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Робототехника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LEGO-конструирование.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/>
              <a:t>Мультистудия</a:t>
            </a:r>
            <a:r>
              <a:rPr lang="ru-RU" sz="2800" dirty="0"/>
              <a:t> «Я творю мир»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8BDF4CA-55A7-4CE8-A1FD-4C1C53AED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4" y="1975123"/>
            <a:ext cx="5106913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7651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FC8E897-0F04-46B2-92D4-797839D6FFB6}" vid="{85D35858-A01D-485B-B6F4-017515740B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 2023+</Template>
  <TotalTime>323</TotalTime>
  <Words>301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Специальное оформление</vt:lpstr>
      <vt:lpstr>«Автоматизация поставленных звуков с применением STEM технологий»</vt:lpstr>
      <vt:lpstr>Что такое STE(A)M-технология?</vt:lpstr>
      <vt:lpstr>Презентация PowerPoint</vt:lpstr>
      <vt:lpstr>КОНЦЕПЦИЯ</vt:lpstr>
      <vt:lpstr>ПРЕИМУЩЕСТВА</vt:lpstr>
      <vt:lpstr>STEAM-технологию можно использовать для коррекции:</vt:lpstr>
      <vt:lpstr>Наряду с речевыми проблемами, у детей наблюдается:</vt:lpstr>
      <vt:lpstr>Пример STEM-подхода в логопедии</vt:lpstr>
      <vt:lpstr>МОДУЛИ</vt:lpstr>
      <vt:lpstr>МАТЕМАТИЧЕСКОЕ РАЗВИТИЕ</vt:lpstr>
      <vt:lpstr>Эксперименты с живой и неживой природой</vt:lpstr>
      <vt:lpstr>ДАРЫ ФРЁБЕЛЯ</vt:lpstr>
      <vt:lpstr>Дидактическая система Ф.Фрёбеля</vt:lpstr>
      <vt:lpstr>ДАРЫ ФРЁБЕЛЯ</vt:lpstr>
      <vt:lpstr>ДАРЫ ФРЁБЕЛЯ</vt:lpstr>
      <vt:lpstr>ДАРЫ ФРЁБЕЛЯ</vt:lpstr>
      <vt:lpstr>ДАРЫ ФРЁБЕЛЯ</vt:lpstr>
      <vt:lpstr>РОБОТОТЕХНИКА</vt:lpstr>
      <vt:lpstr>LEGO-КОНСТРУИРОВАНИЕ</vt:lpstr>
      <vt:lpstr>МУЛЬТИСТУДИЯ «Я ТВОРЮ МИР»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2023-01-26T12:14:30Z</dcterms:created>
  <dcterms:modified xsi:type="dcterms:W3CDTF">2024-09-25T08:35:10Z</dcterms:modified>
</cp:coreProperties>
</file>